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4" r:id="rId2"/>
    <p:sldId id="275" r:id="rId3"/>
    <p:sldId id="277" r:id="rId4"/>
    <p:sldId id="283" r:id="rId5"/>
    <p:sldId id="280" r:id="rId6"/>
    <p:sldId id="256" r:id="rId7"/>
    <p:sldId id="257" r:id="rId8"/>
    <p:sldId id="258" r:id="rId9"/>
    <p:sldId id="260" r:id="rId10"/>
    <p:sldId id="259" r:id="rId11"/>
    <p:sldId id="273" r:id="rId12"/>
    <p:sldId id="272" r:id="rId13"/>
    <p:sldId id="261" r:id="rId14"/>
    <p:sldId id="262" r:id="rId15"/>
    <p:sldId id="266" r:id="rId16"/>
    <p:sldId id="267" r:id="rId17"/>
    <p:sldId id="268" r:id="rId18"/>
    <p:sldId id="269" r:id="rId19"/>
    <p:sldId id="281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531" autoAdjust="0"/>
  </p:normalViewPr>
  <p:slideViewPr>
    <p:cSldViewPr>
      <p:cViewPr>
        <p:scale>
          <a:sx n="100" d="100"/>
          <a:sy n="100" d="100"/>
        </p:scale>
        <p:origin x="60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654A-0C99-4528-9ADA-4F66DEEBBD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CCF36-33C4-4F0E-84F8-8A7252FEECB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কানাই লাল পাঠক</a:t>
          </a:r>
          <a:endParaRPr lang="en-US" sz="3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FBF665AB-A8D6-4FBE-8E18-E063000AFF1E}" type="parTrans" cxnId="{D1E974B3-9FDA-4125-A483-7A79AB9B00A0}">
      <dgm:prSet/>
      <dgm:spPr/>
      <dgm:t>
        <a:bodyPr/>
        <a:lstStyle/>
        <a:p>
          <a:endParaRPr lang="en-US" sz="2400"/>
        </a:p>
      </dgm:t>
    </dgm:pt>
    <dgm:pt modelId="{DA8C2A95-30C9-4B18-9712-7038295F1657}" type="sibTrans" cxnId="{D1E974B3-9FDA-4125-A483-7A79AB9B00A0}">
      <dgm:prSet/>
      <dgm:spPr/>
      <dgm:t>
        <a:bodyPr/>
        <a:lstStyle/>
        <a:p>
          <a:endParaRPr lang="en-US" sz="2400"/>
        </a:p>
      </dgm:t>
    </dgm:pt>
    <dgm:pt modelId="{309C931D-2BE8-467F-8EC8-ACCA799DF4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আইসিটি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dirty="0">
            <a:solidFill>
              <a:schemeClr val="tx1"/>
            </a:solidFill>
          </a:endParaRPr>
        </a:p>
      </dgm:t>
    </dgm:pt>
    <dgm:pt modelId="{D0BDBF79-2C0F-4713-A850-29D8769D38C8}" type="parTrans" cxnId="{13C6B1E7-2CD3-404D-A52B-4042373B800C}">
      <dgm:prSet custT="1"/>
      <dgm:spPr/>
      <dgm:t>
        <a:bodyPr/>
        <a:lstStyle/>
        <a:p>
          <a:endParaRPr lang="en-US" sz="3200"/>
        </a:p>
      </dgm:t>
    </dgm:pt>
    <dgm:pt modelId="{B5AC40A3-AB7F-4456-ADCC-FD5B955E0D4C}" type="sibTrans" cxnId="{13C6B1E7-2CD3-404D-A52B-4042373B800C}">
      <dgm:prSet/>
      <dgm:spPr/>
      <dgm:t>
        <a:bodyPr/>
        <a:lstStyle/>
        <a:p>
          <a:endParaRPr lang="en-US" sz="2400"/>
        </a:p>
      </dgm:t>
    </dgm:pt>
    <dgm:pt modelId="{B1A43317-B356-4FEC-85FA-6B8CE407E4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সৈয়াদুন্নেছা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2D02EB-E50E-418C-B2BF-6E42ADDC9269}" type="parTrans" cxnId="{5564EBC5-5D66-4563-819A-A0804EEA4A86}">
      <dgm:prSet custT="1"/>
      <dgm:spPr/>
      <dgm:t>
        <a:bodyPr/>
        <a:lstStyle/>
        <a:p>
          <a:endParaRPr lang="en-US" sz="3200"/>
        </a:p>
      </dgm:t>
    </dgm:pt>
    <dgm:pt modelId="{74AA8E6F-3950-496B-83CE-056ECC1F407B}" type="sibTrans" cxnId="{5564EBC5-5D66-4563-819A-A0804EEA4A86}">
      <dgm:prSet/>
      <dgm:spPr/>
      <dgm:t>
        <a:bodyPr/>
        <a:lstStyle/>
        <a:p>
          <a:endParaRPr lang="en-US" sz="2400"/>
        </a:p>
      </dgm:t>
    </dgm:pt>
    <dgm:pt modelId="{EBE2414E-CE37-475B-AA26-3D00F4C507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তিলছড়া ,কাশিয়ানী ,গোপালগঞ্জ।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CD06D0-C6C4-4E7A-BFCC-784E960B040C}" type="sibTrans" cxnId="{4150831B-44DD-4C76-9493-8ED598A2876D}">
      <dgm:prSet/>
      <dgm:spPr/>
      <dgm:t>
        <a:bodyPr/>
        <a:lstStyle/>
        <a:p>
          <a:endParaRPr lang="en-US" sz="2400"/>
        </a:p>
      </dgm:t>
    </dgm:pt>
    <dgm:pt modelId="{710ED647-CAB5-42FC-BC0A-46AA2403EFD8}" type="parTrans" cxnId="{4150831B-44DD-4C76-9493-8ED598A2876D}">
      <dgm:prSet custT="1"/>
      <dgm:spPr/>
      <dgm:t>
        <a:bodyPr/>
        <a:lstStyle/>
        <a:p>
          <a:endParaRPr lang="en-US" sz="3200"/>
        </a:p>
      </dgm:t>
    </dgm:pt>
    <dgm:pt modelId="{8CAE1E4D-1FD2-4EA2-9B41-8B06A6440F1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email:-  kmpath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07</a:t>
          </a:r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@gmail.com</a:t>
          </a:r>
          <a:endParaRPr lang="en-US" sz="1600" b="1" dirty="0">
            <a:solidFill>
              <a:schemeClr val="tx1"/>
            </a:solidFill>
          </a:endParaRPr>
        </a:p>
      </dgm:t>
    </dgm:pt>
    <dgm:pt modelId="{A7256EB6-A3EF-4C10-81DE-2003E177FD04}" type="parTrans" cxnId="{AEA946DE-C15A-4C2B-AC9C-1A08D36B5EB1}">
      <dgm:prSet custT="1"/>
      <dgm:spPr/>
      <dgm:t>
        <a:bodyPr/>
        <a:lstStyle/>
        <a:p>
          <a:endParaRPr lang="en-US" sz="800"/>
        </a:p>
      </dgm:t>
    </dgm:pt>
    <dgm:pt modelId="{B84FDCAD-1B32-4743-9712-7B11C9FD2DCD}" type="sibTrans" cxnId="{AEA946DE-C15A-4C2B-AC9C-1A08D36B5EB1}">
      <dgm:prSet/>
      <dgm:spPr/>
      <dgm:t>
        <a:bodyPr/>
        <a:lstStyle/>
        <a:p>
          <a:endParaRPr lang="en-US" sz="2400"/>
        </a:p>
      </dgm:t>
    </dgm:pt>
    <dgm:pt modelId="{ECF87DDF-E94A-459D-9566-DA3D798C377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মোবাইল-017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৩০-১৮৪৩১৬</a:t>
          </a:r>
          <a:endParaRPr lang="en-US" dirty="0"/>
        </a:p>
      </dgm:t>
    </dgm:pt>
    <dgm:pt modelId="{152A153D-74F3-4DFD-A5D6-88C190F38B80}" type="parTrans" cxnId="{8631C480-4462-4A6D-B5CF-4FC3D9B451BE}">
      <dgm:prSet/>
      <dgm:spPr/>
      <dgm:t>
        <a:bodyPr/>
        <a:lstStyle/>
        <a:p>
          <a:endParaRPr lang="en-US"/>
        </a:p>
      </dgm:t>
    </dgm:pt>
    <dgm:pt modelId="{07E571FC-B52D-4525-B8D3-96686B8D9CA8}" type="sibTrans" cxnId="{8631C480-4462-4A6D-B5CF-4FC3D9B451BE}">
      <dgm:prSet/>
      <dgm:spPr/>
      <dgm:t>
        <a:bodyPr/>
        <a:lstStyle/>
        <a:p>
          <a:endParaRPr lang="en-US"/>
        </a:p>
      </dgm:t>
    </dgm:pt>
    <dgm:pt modelId="{DC2D5C97-7E1F-4975-9C32-08BED578FC5D}" type="pres">
      <dgm:prSet presAssocID="{A6B2654A-0C99-4528-9ADA-4F66DEEBBD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708BF-16B8-4E4A-8C36-D276F4347E6E}" type="pres">
      <dgm:prSet presAssocID="{BA0CCF36-33C4-4F0E-84F8-8A7252FEECB2}" presName="root1" presStyleCnt="0"/>
      <dgm:spPr/>
    </dgm:pt>
    <dgm:pt modelId="{51106340-19EB-4B46-A855-6DA1F71F6A69}" type="pres">
      <dgm:prSet presAssocID="{BA0CCF36-33C4-4F0E-84F8-8A7252FEECB2}" presName="LevelOneTextNode" presStyleLbl="node0" presStyleIdx="0" presStyleCnt="1" custScaleX="232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92314-26FE-4674-ABC0-599669CF09AA}" type="pres">
      <dgm:prSet presAssocID="{BA0CCF36-33C4-4F0E-84F8-8A7252FEECB2}" presName="level2hierChild" presStyleCnt="0"/>
      <dgm:spPr/>
    </dgm:pt>
    <dgm:pt modelId="{B13753B8-5934-417C-9C98-94ED2415A1E6}" type="pres">
      <dgm:prSet presAssocID="{D0BDBF79-2C0F-4713-A850-29D8769D38C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423BD04-83A8-48D1-800C-09D8132542CD}" type="pres">
      <dgm:prSet presAssocID="{D0BDBF79-2C0F-4713-A850-29D8769D38C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8C3F7D8-69ED-4C02-B99A-0FF68C971F78}" type="pres">
      <dgm:prSet presAssocID="{309C931D-2BE8-467F-8EC8-ACCA799DF49D}" presName="root2" presStyleCnt="0"/>
      <dgm:spPr/>
    </dgm:pt>
    <dgm:pt modelId="{01892281-7256-4604-B355-8340ECF89BEA}" type="pres">
      <dgm:prSet presAssocID="{309C931D-2BE8-467F-8EC8-ACCA799DF49D}" presName="LevelTwoTextNode" presStyleLbl="node2" presStyleIdx="0" presStyleCnt="5" custAng="0" custScaleX="289232" custScaleY="73158" custLinFactNeighborX="3243" custLinFactNeighborY="-9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67BE6-7FD9-4BB5-B644-00CDB256B354}" type="pres">
      <dgm:prSet presAssocID="{309C931D-2BE8-467F-8EC8-ACCA799DF49D}" presName="level3hierChild" presStyleCnt="0"/>
      <dgm:spPr/>
    </dgm:pt>
    <dgm:pt modelId="{0B7D3DEB-BA9D-438C-A322-FE2BF9F09934}" type="pres">
      <dgm:prSet presAssocID="{C12D02EB-E50E-418C-B2BF-6E42ADDC926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035AB20-37EE-4970-89D2-505BEFB07176}" type="pres">
      <dgm:prSet presAssocID="{C12D02EB-E50E-418C-B2BF-6E42ADDC926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8AD0EA8-B2FF-4D5C-898F-90CDFB9DFA1C}" type="pres">
      <dgm:prSet presAssocID="{B1A43317-B356-4FEC-85FA-6B8CE407E445}" presName="root2" presStyleCnt="0"/>
      <dgm:spPr/>
    </dgm:pt>
    <dgm:pt modelId="{9478436D-CF9B-4E26-A4F8-F71FA4A6DB2D}" type="pres">
      <dgm:prSet presAssocID="{B1A43317-B356-4FEC-85FA-6B8CE407E445}" presName="LevelTwoTextNode" presStyleLbl="node2" presStyleIdx="1" presStyleCnt="5" custScaleX="287645" custScaleY="77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C2E2-B06A-4778-B45F-DB4CE60CB446}" type="pres">
      <dgm:prSet presAssocID="{B1A43317-B356-4FEC-85FA-6B8CE407E445}" presName="level3hierChild" presStyleCnt="0"/>
      <dgm:spPr/>
    </dgm:pt>
    <dgm:pt modelId="{51439AAA-D438-4F23-8A3C-872B75A5258F}" type="pres">
      <dgm:prSet presAssocID="{710ED647-CAB5-42FC-BC0A-46AA2403EFD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D74FE15-C51F-4FA5-82EC-D9C31B298099}" type="pres">
      <dgm:prSet presAssocID="{710ED647-CAB5-42FC-BC0A-46AA2403EFD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4BB680D-ED99-4482-8C43-337DA8433E73}" type="pres">
      <dgm:prSet presAssocID="{EBE2414E-CE37-475B-AA26-3D00F4C507B5}" presName="root2" presStyleCnt="0"/>
      <dgm:spPr/>
    </dgm:pt>
    <dgm:pt modelId="{B7A67FFE-ABE7-476D-8757-05AF1112F09B}" type="pres">
      <dgm:prSet presAssocID="{EBE2414E-CE37-475B-AA26-3D00F4C507B5}" presName="LevelTwoTextNode" presStyleLbl="node2" presStyleIdx="2" presStyleCnt="5" custScaleX="287865" custScaleY="92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4C011-BE09-4253-8FFD-2E2A7AFC20CC}" type="pres">
      <dgm:prSet presAssocID="{EBE2414E-CE37-475B-AA26-3D00F4C507B5}" presName="level3hierChild" presStyleCnt="0"/>
      <dgm:spPr/>
    </dgm:pt>
    <dgm:pt modelId="{50810D82-32D1-4AD4-A024-9C586FF06A8E}" type="pres">
      <dgm:prSet presAssocID="{152A153D-74F3-4DFD-A5D6-88C190F38B8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3C076FA-F13F-425C-B5E2-0472A833A81A}" type="pres">
      <dgm:prSet presAssocID="{152A153D-74F3-4DFD-A5D6-88C190F38B8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5A6A765-0C93-43BF-9B15-42338993B75B}" type="pres">
      <dgm:prSet presAssocID="{ECF87DDF-E94A-459D-9566-DA3D798C3773}" presName="root2" presStyleCnt="0"/>
      <dgm:spPr/>
    </dgm:pt>
    <dgm:pt modelId="{696C2D8F-C2E4-4199-8E36-732559B86F76}" type="pres">
      <dgm:prSet presAssocID="{ECF87DDF-E94A-459D-9566-DA3D798C3773}" presName="LevelTwoTextNode" presStyleLbl="node2" presStyleIdx="3" presStyleCnt="5" custScaleX="284916" custScaleY="92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57E06-F5EB-4643-8795-8AAEAAA643BA}" type="pres">
      <dgm:prSet presAssocID="{ECF87DDF-E94A-459D-9566-DA3D798C3773}" presName="level3hierChild" presStyleCnt="0"/>
      <dgm:spPr/>
    </dgm:pt>
    <dgm:pt modelId="{46EDCEF0-5A3E-469E-83C1-9521A68914E7}" type="pres">
      <dgm:prSet presAssocID="{A7256EB6-A3EF-4C10-81DE-2003E177FD0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00505A6-72BF-42E1-8F5C-AC08139BAA61}" type="pres">
      <dgm:prSet presAssocID="{A7256EB6-A3EF-4C10-81DE-2003E177FD0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66D09A9-17C8-44E1-9126-98522FF4DDA1}" type="pres">
      <dgm:prSet presAssocID="{8CAE1E4D-1FD2-4EA2-9B41-8B06A6440F1A}" presName="root2" presStyleCnt="0"/>
      <dgm:spPr/>
    </dgm:pt>
    <dgm:pt modelId="{3D1A9763-81CF-4A68-97DB-8944A8EC4334}" type="pres">
      <dgm:prSet presAssocID="{8CAE1E4D-1FD2-4EA2-9B41-8B06A6440F1A}" presName="LevelTwoTextNode" presStyleLbl="node2" presStyleIdx="4" presStyleCnt="5" custScaleX="289098" custScaleY="92050" custLinFactNeighborX="3243" custLinFactNeighborY="1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3704B-4456-48D4-B325-EB92665A5157}" type="pres">
      <dgm:prSet presAssocID="{8CAE1E4D-1FD2-4EA2-9B41-8B06A6440F1A}" presName="level3hierChild" presStyleCnt="0"/>
      <dgm:spPr/>
    </dgm:pt>
  </dgm:ptLst>
  <dgm:cxnLst>
    <dgm:cxn modelId="{BC4B9730-0A68-4152-8F87-07CD57F2FE7F}" type="presOf" srcId="{ECF87DDF-E94A-459D-9566-DA3D798C3773}" destId="{696C2D8F-C2E4-4199-8E36-732559B86F76}" srcOrd="0" destOrd="0" presId="urn:microsoft.com/office/officeart/2005/8/layout/hierarchy2"/>
    <dgm:cxn modelId="{D1E974B3-9FDA-4125-A483-7A79AB9B00A0}" srcId="{A6B2654A-0C99-4528-9ADA-4F66DEEBBD95}" destId="{BA0CCF36-33C4-4F0E-84F8-8A7252FEECB2}" srcOrd="0" destOrd="0" parTransId="{FBF665AB-A8D6-4FBE-8E18-E063000AFF1E}" sibTransId="{DA8C2A95-30C9-4B18-9712-7038295F1657}"/>
    <dgm:cxn modelId="{FD6AD078-33CF-4A66-8201-DD6A368D6F4C}" type="presOf" srcId="{D0BDBF79-2C0F-4713-A850-29D8769D38C8}" destId="{B13753B8-5934-417C-9C98-94ED2415A1E6}" srcOrd="0" destOrd="0" presId="urn:microsoft.com/office/officeart/2005/8/layout/hierarchy2"/>
    <dgm:cxn modelId="{8631C480-4462-4A6D-B5CF-4FC3D9B451BE}" srcId="{BA0CCF36-33C4-4F0E-84F8-8A7252FEECB2}" destId="{ECF87DDF-E94A-459D-9566-DA3D798C3773}" srcOrd="3" destOrd="0" parTransId="{152A153D-74F3-4DFD-A5D6-88C190F38B80}" sibTransId="{07E571FC-B52D-4525-B8D3-96686B8D9CA8}"/>
    <dgm:cxn modelId="{518EEC9A-7D5E-4CA7-9174-DA0EC57C01F1}" type="presOf" srcId="{D0BDBF79-2C0F-4713-A850-29D8769D38C8}" destId="{B423BD04-83A8-48D1-800C-09D8132542CD}" srcOrd="1" destOrd="0" presId="urn:microsoft.com/office/officeart/2005/8/layout/hierarchy2"/>
    <dgm:cxn modelId="{5564EBC5-5D66-4563-819A-A0804EEA4A86}" srcId="{BA0CCF36-33C4-4F0E-84F8-8A7252FEECB2}" destId="{B1A43317-B356-4FEC-85FA-6B8CE407E445}" srcOrd="1" destOrd="0" parTransId="{C12D02EB-E50E-418C-B2BF-6E42ADDC9269}" sibTransId="{74AA8E6F-3950-496B-83CE-056ECC1F407B}"/>
    <dgm:cxn modelId="{76174EB4-9D61-4923-9488-2F9BF2385B2A}" type="presOf" srcId="{A7256EB6-A3EF-4C10-81DE-2003E177FD04}" destId="{46EDCEF0-5A3E-469E-83C1-9521A68914E7}" srcOrd="0" destOrd="0" presId="urn:microsoft.com/office/officeart/2005/8/layout/hierarchy2"/>
    <dgm:cxn modelId="{60374583-DBC4-4648-ADC3-488BF1D1C90E}" type="presOf" srcId="{8CAE1E4D-1FD2-4EA2-9B41-8B06A6440F1A}" destId="{3D1A9763-81CF-4A68-97DB-8944A8EC4334}" srcOrd="0" destOrd="0" presId="urn:microsoft.com/office/officeart/2005/8/layout/hierarchy2"/>
    <dgm:cxn modelId="{3E83F046-ECBA-4236-8E7A-11FED30EC817}" type="presOf" srcId="{152A153D-74F3-4DFD-A5D6-88C190F38B80}" destId="{50810D82-32D1-4AD4-A024-9C586FF06A8E}" srcOrd="0" destOrd="0" presId="urn:microsoft.com/office/officeart/2005/8/layout/hierarchy2"/>
    <dgm:cxn modelId="{AEA946DE-C15A-4C2B-AC9C-1A08D36B5EB1}" srcId="{BA0CCF36-33C4-4F0E-84F8-8A7252FEECB2}" destId="{8CAE1E4D-1FD2-4EA2-9B41-8B06A6440F1A}" srcOrd="4" destOrd="0" parTransId="{A7256EB6-A3EF-4C10-81DE-2003E177FD04}" sibTransId="{B84FDCAD-1B32-4743-9712-7B11C9FD2DCD}"/>
    <dgm:cxn modelId="{37B89F1F-4E5C-4F1F-8069-6AFADAAE264A}" type="presOf" srcId="{A6B2654A-0C99-4528-9ADA-4F66DEEBBD95}" destId="{DC2D5C97-7E1F-4975-9C32-08BED578FC5D}" srcOrd="0" destOrd="0" presId="urn:microsoft.com/office/officeart/2005/8/layout/hierarchy2"/>
    <dgm:cxn modelId="{13C6B1E7-2CD3-404D-A52B-4042373B800C}" srcId="{BA0CCF36-33C4-4F0E-84F8-8A7252FEECB2}" destId="{309C931D-2BE8-467F-8EC8-ACCA799DF49D}" srcOrd="0" destOrd="0" parTransId="{D0BDBF79-2C0F-4713-A850-29D8769D38C8}" sibTransId="{B5AC40A3-AB7F-4456-ADCC-FD5B955E0D4C}"/>
    <dgm:cxn modelId="{485A5BE2-1325-4797-A3AB-3B3150174259}" type="presOf" srcId="{309C931D-2BE8-467F-8EC8-ACCA799DF49D}" destId="{01892281-7256-4604-B355-8340ECF89BEA}" srcOrd="0" destOrd="0" presId="urn:microsoft.com/office/officeart/2005/8/layout/hierarchy2"/>
    <dgm:cxn modelId="{424CCF02-EE4B-4BF3-975A-D6A4EEC53B14}" type="presOf" srcId="{C12D02EB-E50E-418C-B2BF-6E42ADDC9269}" destId="{1035AB20-37EE-4970-89D2-505BEFB07176}" srcOrd="1" destOrd="0" presId="urn:microsoft.com/office/officeart/2005/8/layout/hierarchy2"/>
    <dgm:cxn modelId="{7425E4A5-4944-41A1-9B3B-0EA078BB0E40}" type="presOf" srcId="{152A153D-74F3-4DFD-A5D6-88C190F38B80}" destId="{C3C076FA-F13F-425C-B5E2-0472A833A81A}" srcOrd="1" destOrd="0" presId="urn:microsoft.com/office/officeart/2005/8/layout/hierarchy2"/>
    <dgm:cxn modelId="{4150831B-44DD-4C76-9493-8ED598A2876D}" srcId="{BA0CCF36-33C4-4F0E-84F8-8A7252FEECB2}" destId="{EBE2414E-CE37-475B-AA26-3D00F4C507B5}" srcOrd="2" destOrd="0" parTransId="{710ED647-CAB5-42FC-BC0A-46AA2403EFD8}" sibTransId="{88CD06D0-C6C4-4E7A-BFCC-784E960B040C}"/>
    <dgm:cxn modelId="{9BE7E2F4-F9B7-4EB4-83E3-0A86A3007761}" type="presOf" srcId="{C12D02EB-E50E-418C-B2BF-6E42ADDC9269}" destId="{0B7D3DEB-BA9D-438C-A322-FE2BF9F09934}" srcOrd="0" destOrd="0" presId="urn:microsoft.com/office/officeart/2005/8/layout/hierarchy2"/>
    <dgm:cxn modelId="{93EBC227-54EA-4BCE-8CBB-D56A0C6FE165}" type="presOf" srcId="{A7256EB6-A3EF-4C10-81DE-2003E177FD04}" destId="{600505A6-72BF-42E1-8F5C-AC08139BAA61}" srcOrd="1" destOrd="0" presId="urn:microsoft.com/office/officeart/2005/8/layout/hierarchy2"/>
    <dgm:cxn modelId="{52559E52-6068-4B29-9064-A7A0F7F641B0}" type="presOf" srcId="{710ED647-CAB5-42FC-BC0A-46AA2403EFD8}" destId="{BD74FE15-C51F-4FA5-82EC-D9C31B298099}" srcOrd="1" destOrd="0" presId="urn:microsoft.com/office/officeart/2005/8/layout/hierarchy2"/>
    <dgm:cxn modelId="{192EF193-97F5-435B-B329-6C32C23962E7}" type="presOf" srcId="{710ED647-CAB5-42FC-BC0A-46AA2403EFD8}" destId="{51439AAA-D438-4F23-8A3C-872B75A5258F}" srcOrd="0" destOrd="0" presId="urn:microsoft.com/office/officeart/2005/8/layout/hierarchy2"/>
    <dgm:cxn modelId="{10998877-1E54-42D3-B1CA-6C642F73115B}" type="presOf" srcId="{BA0CCF36-33C4-4F0E-84F8-8A7252FEECB2}" destId="{51106340-19EB-4B46-A855-6DA1F71F6A69}" srcOrd="0" destOrd="0" presId="urn:microsoft.com/office/officeart/2005/8/layout/hierarchy2"/>
    <dgm:cxn modelId="{D389E762-C787-47EE-9BE6-BE605797FC14}" type="presOf" srcId="{B1A43317-B356-4FEC-85FA-6B8CE407E445}" destId="{9478436D-CF9B-4E26-A4F8-F71FA4A6DB2D}" srcOrd="0" destOrd="0" presId="urn:microsoft.com/office/officeart/2005/8/layout/hierarchy2"/>
    <dgm:cxn modelId="{9EB1E685-D026-421D-99B8-B32122BAF1CD}" type="presOf" srcId="{EBE2414E-CE37-475B-AA26-3D00F4C507B5}" destId="{B7A67FFE-ABE7-476D-8757-05AF1112F09B}" srcOrd="0" destOrd="0" presId="urn:microsoft.com/office/officeart/2005/8/layout/hierarchy2"/>
    <dgm:cxn modelId="{EC1E638C-3877-4147-9117-9BDA24732081}" type="presParOf" srcId="{DC2D5C97-7E1F-4975-9C32-08BED578FC5D}" destId="{BF7708BF-16B8-4E4A-8C36-D276F4347E6E}" srcOrd="0" destOrd="0" presId="urn:microsoft.com/office/officeart/2005/8/layout/hierarchy2"/>
    <dgm:cxn modelId="{84F0784F-9C4A-4BFB-8D4A-1527FE46E662}" type="presParOf" srcId="{BF7708BF-16B8-4E4A-8C36-D276F4347E6E}" destId="{51106340-19EB-4B46-A855-6DA1F71F6A69}" srcOrd="0" destOrd="0" presId="urn:microsoft.com/office/officeart/2005/8/layout/hierarchy2"/>
    <dgm:cxn modelId="{B0BD4F69-E5CA-42B7-AE31-C2FDD57698AE}" type="presParOf" srcId="{BF7708BF-16B8-4E4A-8C36-D276F4347E6E}" destId="{2FB92314-26FE-4674-ABC0-599669CF09AA}" srcOrd="1" destOrd="0" presId="urn:microsoft.com/office/officeart/2005/8/layout/hierarchy2"/>
    <dgm:cxn modelId="{2217885B-F461-459E-845C-6C6A0738DC3B}" type="presParOf" srcId="{2FB92314-26FE-4674-ABC0-599669CF09AA}" destId="{B13753B8-5934-417C-9C98-94ED2415A1E6}" srcOrd="0" destOrd="0" presId="urn:microsoft.com/office/officeart/2005/8/layout/hierarchy2"/>
    <dgm:cxn modelId="{31047ABC-37C3-4DFE-94F0-8B0A2FFD8BDC}" type="presParOf" srcId="{B13753B8-5934-417C-9C98-94ED2415A1E6}" destId="{B423BD04-83A8-48D1-800C-09D8132542CD}" srcOrd="0" destOrd="0" presId="urn:microsoft.com/office/officeart/2005/8/layout/hierarchy2"/>
    <dgm:cxn modelId="{6F7A701E-CB2E-48BB-A5C0-8E9D435AE0C1}" type="presParOf" srcId="{2FB92314-26FE-4674-ABC0-599669CF09AA}" destId="{98C3F7D8-69ED-4C02-B99A-0FF68C971F78}" srcOrd="1" destOrd="0" presId="urn:microsoft.com/office/officeart/2005/8/layout/hierarchy2"/>
    <dgm:cxn modelId="{089E8E3E-22B4-4EE2-B913-3B92D114E8F4}" type="presParOf" srcId="{98C3F7D8-69ED-4C02-B99A-0FF68C971F78}" destId="{01892281-7256-4604-B355-8340ECF89BEA}" srcOrd="0" destOrd="0" presId="urn:microsoft.com/office/officeart/2005/8/layout/hierarchy2"/>
    <dgm:cxn modelId="{DB0D3D38-2C8A-418B-93AE-A4A7A1F6C20C}" type="presParOf" srcId="{98C3F7D8-69ED-4C02-B99A-0FF68C971F78}" destId="{90267BE6-7FD9-4BB5-B644-00CDB256B354}" srcOrd="1" destOrd="0" presId="urn:microsoft.com/office/officeart/2005/8/layout/hierarchy2"/>
    <dgm:cxn modelId="{54A2EAB9-787C-47DF-B885-38243003C4AE}" type="presParOf" srcId="{2FB92314-26FE-4674-ABC0-599669CF09AA}" destId="{0B7D3DEB-BA9D-438C-A322-FE2BF9F09934}" srcOrd="2" destOrd="0" presId="urn:microsoft.com/office/officeart/2005/8/layout/hierarchy2"/>
    <dgm:cxn modelId="{9AE1BFF8-B33B-4421-B117-75CC9C0A138C}" type="presParOf" srcId="{0B7D3DEB-BA9D-438C-A322-FE2BF9F09934}" destId="{1035AB20-37EE-4970-89D2-505BEFB07176}" srcOrd="0" destOrd="0" presId="urn:microsoft.com/office/officeart/2005/8/layout/hierarchy2"/>
    <dgm:cxn modelId="{A4AAC86F-E1CD-4199-935A-183ED22864EF}" type="presParOf" srcId="{2FB92314-26FE-4674-ABC0-599669CF09AA}" destId="{C8AD0EA8-B2FF-4D5C-898F-90CDFB9DFA1C}" srcOrd="3" destOrd="0" presId="urn:microsoft.com/office/officeart/2005/8/layout/hierarchy2"/>
    <dgm:cxn modelId="{EAE5489C-D46D-44E7-90C0-25093CE6722E}" type="presParOf" srcId="{C8AD0EA8-B2FF-4D5C-898F-90CDFB9DFA1C}" destId="{9478436D-CF9B-4E26-A4F8-F71FA4A6DB2D}" srcOrd="0" destOrd="0" presId="urn:microsoft.com/office/officeart/2005/8/layout/hierarchy2"/>
    <dgm:cxn modelId="{4565DFCA-688A-4005-B95E-76BFABAA92D2}" type="presParOf" srcId="{C8AD0EA8-B2FF-4D5C-898F-90CDFB9DFA1C}" destId="{A081C2E2-B06A-4778-B45F-DB4CE60CB446}" srcOrd="1" destOrd="0" presId="urn:microsoft.com/office/officeart/2005/8/layout/hierarchy2"/>
    <dgm:cxn modelId="{03FFC04B-5F78-421D-B05D-D66684F1A802}" type="presParOf" srcId="{2FB92314-26FE-4674-ABC0-599669CF09AA}" destId="{51439AAA-D438-4F23-8A3C-872B75A5258F}" srcOrd="4" destOrd="0" presId="urn:microsoft.com/office/officeart/2005/8/layout/hierarchy2"/>
    <dgm:cxn modelId="{5C1C853F-BBD5-46C8-8529-3CB80F5BE400}" type="presParOf" srcId="{51439AAA-D438-4F23-8A3C-872B75A5258F}" destId="{BD74FE15-C51F-4FA5-82EC-D9C31B298099}" srcOrd="0" destOrd="0" presId="urn:microsoft.com/office/officeart/2005/8/layout/hierarchy2"/>
    <dgm:cxn modelId="{218B9499-0ACF-4334-9F7C-DAE9A94C5758}" type="presParOf" srcId="{2FB92314-26FE-4674-ABC0-599669CF09AA}" destId="{94BB680D-ED99-4482-8C43-337DA8433E73}" srcOrd="5" destOrd="0" presId="urn:microsoft.com/office/officeart/2005/8/layout/hierarchy2"/>
    <dgm:cxn modelId="{9D094BBA-B783-4A3D-A1DD-54E1A9B31C43}" type="presParOf" srcId="{94BB680D-ED99-4482-8C43-337DA8433E73}" destId="{B7A67FFE-ABE7-476D-8757-05AF1112F09B}" srcOrd="0" destOrd="0" presId="urn:microsoft.com/office/officeart/2005/8/layout/hierarchy2"/>
    <dgm:cxn modelId="{01F8E8A9-FE19-4F0D-A3E2-B38DF99CC9F4}" type="presParOf" srcId="{94BB680D-ED99-4482-8C43-337DA8433E73}" destId="{E764C011-BE09-4253-8FFD-2E2A7AFC20CC}" srcOrd="1" destOrd="0" presId="urn:microsoft.com/office/officeart/2005/8/layout/hierarchy2"/>
    <dgm:cxn modelId="{D688A7E8-EE60-490E-9502-7E547169E8A6}" type="presParOf" srcId="{2FB92314-26FE-4674-ABC0-599669CF09AA}" destId="{50810D82-32D1-4AD4-A024-9C586FF06A8E}" srcOrd="6" destOrd="0" presId="urn:microsoft.com/office/officeart/2005/8/layout/hierarchy2"/>
    <dgm:cxn modelId="{CAA68DC8-CC2F-412C-9B43-C0FAFF1AC656}" type="presParOf" srcId="{50810D82-32D1-4AD4-A024-9C586FF06A8E}" destId="{C3C076FA-F13F-425C-B5E2-0472A833A81A}" srcOrd="0" destOrd="0" presId="urn:microsoft.com/office/officeart/2005/8/layout/hierarchy2"/>
    <dgm:cxn modelId="{1F3501B5-EACF-4421-A3DD-0E5214BA2DB6}" type="presParOf" srcId="{2FB92314-26FE-4674-ABC0-599669CF09AA}" destId="{95A6A765-0C93-43BF-9B15-42338993B75B}" srcOrd="7" destOrd="0" presId="urn:microsoft.com/office/officeart/2005/8/layout/hierarchy2"/>
    <dgm:cxn modelId="{642C127E-CD34-46BC-BB84-7F19449B03A0}" type="presParOf" srcId="{95A6A765-0C93-43BF-9B15-42338993B75B}" destId="{696C2D8F-C2E4-4199-8E36-732559B86F76}" srcOrd="0" destOrd="0" presId="urn:microsoft.com/office/officeart/2005/8/layout/hierarchy2"/>
    <dgm:cxn modelId="{5DC54A61-31EA-4B4E-A7FB-9CB2C108121F}" type="presParOf" srcId="{95A6A765-0C93-43BF-9B15-42338993B75B}" destId="{A7057E06-F5EB-4643-8795-8AAEAAA643BA}" srcOrd="1" destOrd="0" presId="urn:microsoft.com/office/officeart/2005/8/layout/hierarchy2"/>
    <dgm:cxn modelId="{8727E1CC-8697-428E-A7BA-B9B6A7BA6AD3}" type="presParOf" srcId="{2FB92314-26FE-4674-ABC0-599669CF09AA}" destId="{46EDCEF0-5A3E-469E-83C1-9521A68914E7}" srcOrd="8" destOrd="0" presId="urn:microsoft.com/office/officeart/2005/8/layout/hierarchy2"/>
    <dgm:cxn modelId="{B10F1985-0CAE-47D5-970E-328B7CB0D62F}" type="presParOf" srcId="{46EDCEF0-5A3E-469E-83C1-9521A68914E7}" destId="{600505A6-72BF-42E1-8F5C-AC08139BAA61}" srcOrd="0" destOrd="0" presId="urn:microsoft.com/office/officeart/2005/8/layout/hierarchy2"/>
    <dgm:cxn modelId="{5A8440A6-2BA2-4541-9C70-074BA97CE7BA}" type="presParOf" srcId="{2FB92314-26FE-4674-ABC0-599669CF09AA}" destId="{566D09A9-17C8-44E1-9126-98522FF4DDA1}" srcOrd="9" destOrd="0" presId="urn:microsoft.com/office/officeart/2005/8/layout/hierarchy2"/>
    <dgm:cxn modelId="{81140174-FB85-4A9D-9B52-2E1989BFAB2D}" type="presParOf" srcId="{566D09A9-17C8-44E1-9126-98522FF4DDA1}" destId="{3D1A9763-81CF-4A68-97DB-8944A8EC4334}" srcOrd="0" destOrd="0" presId="urn:microsoft.com/office/officeart/2005/8/layout/hierarchy2"/>
    <dgm:cxn modelId="{31D0FAE8-964C-4C19-B114-8D9522CF934A}" type="presParOf" srcId="{566D09A9-17C8-44E1-9126-98522FF4DDA1}" destId="{0A03704B-4456-48D4-B325-EB92665A515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9285-A488-4D1F-A5EC-955101FA090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ED1E-7D5C-474A-B860-191E4602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8FDA1F-5575-4A9C-86D1-D81041D6CAC7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6036D-1FC6-48FB-9016-D0A8D27E4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4.jpeg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 rot="5400000">
            <a:off x="-2875178" y="2875178"/>
            <a:ext cx="6858000" cy="1107644"/>
            <a:chOff x="0" y="5750357"/>
            <a:chExt cx="9144000" cy="1107644"/>
          </a:xfrm>
        </p:grpSpPr>
        <p:pic>
          <p:nvPicPr>
            <p:cNvPr id="48" name="Picture 47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49" name="Picture 48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50" name="Picture 49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51" name="Picture 50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52" name="Picture 51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53" name="Picture 52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54" name="Picture 53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 rot="5400000">
            <a:off x="5430622" y="2875178"/>
            <a:ext cx="6858000" cy="1107644"/>
            <a:chOff x="0" y="5750357"/>
            <a:chExt cx="9144000" cy="1107644"/>
          </a:xfrm>
        </p:grpSpPr>
        <p:pic>
          <p:nvPicPr>
            <p:cNvPr id="24" name="Picture 23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25" name="Picture 24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26" name="Picture 25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27" name="Picture 26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28" name="Picture 27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29" name="Picture 28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30" name="Picture 29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57200" y="5750357"/>
            <a:ext cx="9144000" cy="1107643"/>
            <a:chOff x="0" y="5750357"/>
            <a:chExt cx="9144000" cy="1107643"/>
          </a:xfrm>
        </p:grpSpPr>
        <p:pic>
          <p:nvPicPr>
            <p:cNvPr id="16" name="Picture 15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17" name="Picture 16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18" name="Picture 17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19" name="Picture 18" descr="101070-1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20" name="Picture 19" descr="budget-laptop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5791200"/>
              <a:ext cx="1353845" cy="1066800"/>
            </a:xfrm>
            <a:prstGeom prst="rect">
              <a:avLst/>
            </a:prstGeom>
          </p:spPr>
        </p:pic>
        <p:pic>
          <p:nvPicPr>
            <p:cNvPr id="21" name="Picture 20" descr="&amp;MaxW=640&amp;imageVersion=default&amp;AR-312209946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22" name="Picture 21" descr="Philips-DJ-Party-Machine-I-580x47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20521687"/>
              </p:ext>
            </p:extLst>
          </p:nvPr>
        </p:nvGraphicFramePr>
        <p:xfrm>
          <a:off x="152400" y="24892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Flowchart: Stored Data 4"/>
          <p:cNvSpPr/>
          <p:nvPr/>
        </p:nvSpPr>
        <p:spPr>
          <a:xfrm flipH="1">
            <a:off x="3886200" y="1295400"/>
            <a:ext cx="4457703" cy="685800"/>
          </a:xfrm>
          <a:prstGeom prst="flowChartOnlineStorage">
            <a:avLst/>
          </a:prstGeom>
          <a:ln w="76200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kana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00" y="1371600"/>
            <a:ext cx="2133600" cy="234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457200" y="0"/>
            <a:ext cx="9144000" cy="1107643"/>
            <a:chOff x="0" y="5750357"/>
            <a:chExt cx="9144000" cy="1107643"/>
          </a:xfrm>
        </p:grpSpPr>
        <p:pic>
          <p:nvPicPr>
            <p:cNvPr id="6" name="Picture 5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8" name="Picture 7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9" name="Picture 8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10" name="Picture 9" descr="101070-1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11" name="Picture 10" descr="budget-laptop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5791200"/>
              <a:ext cx="1353845" cy="1066800"/>
            </a:xfrm>
            <a:prstGeom prst="rect">
              <a:avLst/>
            </a:prstGeom>
          </p:spPr>
        </p:pic>
        <p:pic>
          <p:nvPicPr>
            <p:cNvPr id="12" name="Picture 11" descr="&amp;MaxW=640&amp;imageVersion=default&amp;AR-312209946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13" name="Picture 12" descr="Philips-DJ-Party-Machine-I-580x47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rot="5400000">
            <a:off x="5583022" y="3027578"/>
            <a:ext cx="6858000" cy="1107644"/>
            <a:chOff x="0" y="5750357"/>
            <a:chExt cx="9144000" cy="1107644"/>
          </a:xfrm>
        </p:grpSpPr>
        <p:pic>
          <p:nvPicPr>
            <p:cNvPr id="32" name="Picture 31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33" name="Picture 32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34" name="Picture 33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35" name="Picture 34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36" name="Picture 35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37" name="Picture 36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38" name="Picture 37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6025610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5750"/>
            <a:ext cx="8763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6324600"/>
            <a:ext cx="815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60960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Blank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 Slide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-Insert Click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Picture Click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Dreve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Click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Open Click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4" name="Picture 3" descr="com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4343400" cy="352196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2928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Animations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Animations Click / Add Animation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Custom Animations  Click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Custom Animation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Add 	Effect (Office-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click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Animations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742950" indent="-74295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1.Entrance 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Fly In, Peek In,  Wedge.</a:t>
            </a:r>
          </a:p>
          <a:p>
            <a:pPr marL="742950" indent="-742950"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2.Emphasis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Spin, Darken Etc,</a:t>
            </a:r>
          </a:p>
          <a:p>
            <a:pPr marL="742950" indent="-742950"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3.Exist 	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Box, Fly Out, Diamond</a:t>
            </a:r>
          </a:p>
          <a:p>
            <a:pPr marL="742950" indent="-742950"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4.Motion Paths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Down, Left, Right Etc.</a:t>
            </a:r>
          </a:p>
          <a:p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990600" y="304800"/>
            <a:ext cx="914400" cy="6096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914400"/>
            <a:ext cx="69342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33600" y="1447800"/>
            <a:ext cx="4495800" cy="43434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896100" y="1714500"/>
            <a:ext cx="106680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885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endParaRPr lang="en-US" sz="1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f_0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47750"/>
            <a:ext cx="6324600" cy="51244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914400" indent="-91440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স্রাইডে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342900" indent="-34290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Silide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Silide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1371600"/>
            <a:ext cx="2286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28600" y="2819400"/>
            <a:ext cx="8915400" cy="9906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পাওয়ার পয়েন্ট প্রোগ্রাম ব্যবহার করে ১ টি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Slide show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Presentetion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করে নিয়ে 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 flipH="1">
            <a:off x="685800" y="1143000"/>
            <a:ext cx="7835899" cy="838200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 flipH="1">
            <a:off x="685800" y="2057400"/>
            <a:ext cx="7848599" cy="86163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0" y="2971800"/>
            <a:ext cx="8763000" cy="914400"/>
          </a:xfrm>
          <a:prstGeom prst="flowChartOnline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flipH="1">
            <a:off x="685798" y="3962400"/>
            <a:ext cx="7848599" cy="914400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flipH="1">
            <a:off x="609600" y="4953000"/>
            <a:ext cx="7848599" cy="91440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/0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/২০১5ইং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flipH="1">
            <a:off x="380997" y="0"/>
            <a:ext cx="3962401" cy="838200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09800"/>
            <a:ext cx="518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1934817" cy="1780032"/>
          </a:xfrm>
          <a:prstGeom prst="rect">
            <a:avLst/>
          </a:prstGeom>
        </p:spPr>
      </p:pic>
      <p:pic>
        <p:nvPicPr>
          <p:cNvPr id="5" name="Picture 4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4817" cy="1780032"/>
          </a:xfrm>
          <a:prstGeom prst="rect">
            <a:avLst/>
          </a:prstGeom>
        </p:spPr>
      </p:pic>
      <p:pic>
        <p:nvPicPr>
          <p:cNvPr id="6" name="Picture 5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1828800" cy="1780032"/>
          </a:xfrm>
          <a:prstGeom prst="rect">
            <a:avLst/>
          </a:prstGeom>
        </p:spPr>
      </p:pic>
      <p:pic>
        <p:nvPicPr>
          <p:cNvPr id="7" name="Picture 6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828800" cy="1780032"/>
          </a:xfrm>
          <a:prstGeom prst="rect">
            <a:avLst/>
          </a:prstGeom>
        </p:spPr>
      </p:pic>
      <p:pic>
        <p:nvPicPr>
          <p:cNvPr id="8" name="Picture 7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1752599" cy="1780032"/>
          </a:xfrm>
          <a:prstGeom prst="rect">
            <a:avLst/>
          </a:prstGeom>
        </p:spPr>
      </p:pic>
      <p:pic>
        <p:nvPicPr>
          <p:cNvPr id="9" name="Picture 8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3505200"/>
            <a:ext cx="1934817" cy="1780032"/>
          </a:xfrm>
          <a:prstGeom prst="rect">
            <a:avLst/>
          </a:prstGeom>
        </p:spPr>
      </p:pic>
      <p:pic>
        <p:nvPicPr>
          <p:cNvPr id="10" name="Picture 9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1752600"/>
            <a:ext cx="1934817" cy="1780032"/>
          </a:xfrm>
          <a:prstGeom prst="rect">
            <a:avLst/>
          </a:prstGeom>
        </p:spPr>
      </p:pic>
      <p:pic>
        <p:nvPicPr>
          <p:cNvPr id="11" name="Picture 10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934817" cy="1780032"/>
          </a:xfrm>
          <a:prstGeom prst="rect">
            <a:avLst/>
          </a:prstGeom>
        </p:spPr>
      </p:pic>
      <p:pic>
        <p:nvPicPr>
          <p:cNvPr id="12" name="Picture 11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1934817" cy="1780032"/>
          </a:xfrm>
          <a:prstGeom prst="rect">
            <a:avLst/>
          </a:prstGeom>
        </p:spPr>
      </p:pic>
      <p:pic>
        <p:nvPicPr>
          <p:cNvPr id="13" name="Picture 12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968"/>
            <a:ext cx="1934817" cy="1780032"/>
          </a:xfrm>
          <a:prstGeom prst="rect">
            <a:avLst/>
          </a:prstGeom>
        </p:spPr>
      </p:pic>
      <p:pic>
        <p:nvPicPr>
          <p:cNvPr id="15" name="Picture 14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077968"/>
            <a:ext cx="1934817" cy="1780032"/>
          </a:xfrm>
          <a:prstGeom prst="rect">
            <a:avLst/>
          </a:prstGeom>
        </p:spPr>
      </p:pic>
      <p:pic>
        <p:nvPicPr>
          <p:cNvPr id="16" name="Picture 15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5077968"/>
            <a:ext cx="1934817" cy="1780032"/>
          </a:xfrm>
          <a:prstGeom prst="rect">
            <a:avLst/>
          </a:prstGeom>
        </p:spPr>
      </p:pic>
      <p:pic>
        <p:nvPicPr>
          <p:cNvPr id="17" name="Picture 16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077968"/>
            <a:ext cx="1934817" cy="1780032"/>
          </a:xfrm>
          <a:prstGeom prst="rect">
            <a:avLst/>
          </a:prstGeom>
        </p:spPr>
      </p:pic>
      <p:pic>
        <p:nvPicPr>
          <p:cNvPr id="18" name="Picture 17" descr="Keefers_AnimatedFlowers1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077968"/>
            <a:ext cx="1934817" cy="17800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390604" y="457838"/>
            <a:ext cx="8372396" cy="2590162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Stored Data 7"/>
          <p:cNvSpPr/>
          <p:nvPr/>
        </p:nvSpPr>
        <p:spPr>
          <a:xfrm flipH="1">
            <a:off x="457198" y="304800"/>
            <a:ext cx="3276602" cy="533400"/>
          </a:xfrm>
          <a:prstGeom prst="flowChartOnlineStorage">
            <a:avLst/>
          </a:prstGeom>
          <a:ln w="76200">
            <a:solidFill>
              <a:srgbClr val="00B05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2-pcs-speaker-8ohm-30w-for-arcade-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24200"/>
            <a:ext cx="2895600" cy="3733800"/>
          </a:xfrm>
          <a:prstGeom prst="rect">
            <a:avLst/>
          </a:prstGeom>
        </p:spPr>
      </p:pic>
      <p:pic>
        <p:nvPicPr>
          <p:cNvPr id="16" name="Picture 15" descr="budget-laptop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1242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585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914400" y="782358"/>
            <a:ext cx="7467600" cy="990600"/>
          </a:xfrm>
          <a:prstGeom prst="frame">
            <a:avLst>
              <a:gd name="adj1" fmla="val 227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39800" y="2133600"/>
            <a:ext cx="7467600" cy="990600"/>
          </a:xfrm>
          <a:prstGeom prst="frame">
            <a:avLst>
              <a:gd name="adj1" fmla="val 227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3200400"/>
            <a:ext cx="8839200" cy="3657600"/>
            <a:chOff x="304800" y="3200400"/>
            <a:chExt cx="8839200" cy="3657600"/>
          </a:xfrm>
        </p:grpSpPr>
        <p:pic>
          <p:nvPicPr>
            <p:cNvPr id="5" name="Picture 4" descr="project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200400"/>
              <a:ext cx="3124200" cy="3657600"/>
            </a:xfrm>
            <a:prstGeom prst="rect">
              <a:avLst/>
            </a:prstGeom>
          </p:spPr>
        </p:pic>
        <p:pic>
          <p:nvPicPr>
            <p:cNvPr id="6" name="Picture 5" descr="ME43T-1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0" y="3200400"/>
              <a:ext cx="3139440" cy="3657600"/>
            </a:xfrm>
            <a:prstGeom prst="rect">
              <a:avLst/>
            </a:prstGeom>
          </p:spPr>
        </p:pic>
        <p:pic>
          <p:nvPicPr>
            <p:cNvPr id="8" name="Picture 7" descr="com3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3200400"/>
              <a:ext cx="2590800" cy="3657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-8610600" y="3429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মাইক্রোসফট পাওয়ার পয়েন্ট</a:t>
            </a:r>
            <a:endParaRPr lang="en-US" sz="7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0626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0.00139 L 0.97083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33750" y="457200"/>
            <a:ext cx="2552700" cy="868456"/>
          </a:xfrm>
          <a:prstGeom prst="bevel">
            <a:avLst>
              <a:gd name="adj" fmla="val 15597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u="sng" spc="-15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i="1" u="sng" spc="-15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spc="-15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i="1" u="sng" spc="-15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-8287763" y="1592739"/>
            <a:ext cx="7982855" cy="868456"/>
          </a:xfrm>
          <a:prstGeom prst="bevel">
            <a:avLst>
              <a:gd name="adj" fmla="val 1559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-8305800" y="2576287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১.পাওয়ারপয়েণ্ট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খোলার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Bevel 15"/>
          <p:cNvSpPr/>
          <p:nvPr/>
        </p:nvSpPr>
        <p:spPr>
          <a:xfrm>
            <a:off x="-8296834" y="3569020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২.নতুন Slide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Bevel 16"/>
          <p:cNvSpPr/>
          <p:nvPr/>
        </p:nvSpPr>
        <p:spPr>
          <a:xfrm>
            <a:off x="-8305799" y="4562821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Slide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Bevel 17"/>
          <p:cNvSpPr/>
          <p:nvPr/>
        </p:nvSpPr>
        <p:spPr>
          <a:xfrm>
            <a:off x="-8296834" y="5545523"/>
            <a:ext cx="7982855" cy="868456"/>
          </a:xfrm>
          <a:prstGeom prst="bevel">
            <a:avLst>
              <a:gd name="adj" fmla="val 15597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Animations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98837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97916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9800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97916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05" y="228600"/>
            <a:ext cx="889119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533400" y="6477000"/>
            <a:ext cx="18288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219200" y="4648200"/>
            <a:ext cx="304800" cy="838200"/>
          </a:xfrm>
          <a:prstGeom prst="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5429543"/>
            <a:ext cx="2514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programs</a:t>
            </a:r>
            <a:endParaRPr lang="en-US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0016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057400" y="5029200"/>
            <a:ext cx="1524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147888" y="4476752"/>
            <a:ext cx="923928" cy="64294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024" y="4964668"/>
            <a:ext cx="182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Microsoft Office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3626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1219200" y="4038600"/>
            <a:ext cx="106680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/>
                </a:solidFill>
              </a:rPr>
              <a:t>Hmoe</a:t>
            </a:r>
            <a:r>
              <a:rPr lang="en-US" sz="2000" dirty="0" smtClean="0"/>
              <a:t>	           Insert                   Design               Animation                       </a:t>
            </a:r>
            <a:r>
              <a:rPr lang="en-US" sz="2000" dirty="0" err="1" smtClean="0"/>
              <a:t>Silte</a:t>
            </a:r>
            <a:r>
              <a:rPr lang="en-US" sz="2000" dirty="0" smtClean="0"/>
              <a:t> Show Etc 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8200" y="379412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79412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379412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381000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342904" y="419096"/>
            <a:ext cx="1004880" cy="7762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1048" y="1319208"/>
            <a:ext cx="1981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Slide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057400"/>
            <a:ext cx="4114800" cy="381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190752"/>
            <a:ext cx="10668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281</Words>
  <Application>Microsoft Office PowerPoint</Application>
  <PresentationFormat>On-screen Show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subahan</dc:creator>
  <cp:lastModifiedBy>SNHS</cp:lastModifiedBy>
  <cp:revision>205</cp:revision>
  <dcterms:created xsi:type="dcterms:W3CDTF">2015-08-31T02:58:35Z</dcterms:created>
  <dcterms:modified xsi:type="dcterms:W3CDTF">2015-09-08T16:51:25Z</dcterms:modified>
</cp:coreProperties>
</file>